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DCDC-33C3-4195-AED4-CEF7F4DE4D70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CD9E-BE2B-4048-85FE-AB3CF1F5F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5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1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42" y="83671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ЧУДЕСНИЦА ПРИРОДА</a:t>
            </a:r>
          </a:p>
          <a:p>
            <a:pPr algn="ctr"/>
            <a:r>
              <a:rPr lang="ru-RU" sz="54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рассказах русских писателей</a:t>
            </a:r>
            <a:endParaRPr lang="ru-RU" sz="5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1" y="188640"/>
            <a:ext cx="885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МБКПУ «Печенгское МБО» Центральная детская библиотека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6546" y="6008658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Никель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375499" y="19888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6+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F:\2017_04_27\2017_04_27\экол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 bwMode="auto">
          <a:xfrm>
            <a:off x="6262373" y="2780928"/>
            <a:ext cx="28461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2017_04_27\2017_04_27\экол.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" y="159544"/>
            <a:ext cx="2882970" cy="37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2017_04_27\2017_04_27\экол.1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2677"/>
            <a:ext cx="2958494" cy="42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7" y="4335487"/>
            <a:ext cx="305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Лисичкин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хлеб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рассказы. – Смоленск: Русич, 2012. – 128 с.,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805264"/>
            <a:ext cx="5169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Паустовский, К. Заячьи лапы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и сказки / К. Паустовский. – Москва : Детская литература, 2008. – 187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6678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Паустовский, К. Подарок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/ К. Паустовский. - Москва : «Малыш», 1983. – 78 с.: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43808" cy="391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2063" y="58933"/>
            <a:ext cx="636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Иванович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(1901 - 1965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7063" y="1335860"/>
            <a:ext cx="6234878" cy="5933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80000"/>
              </a:lnSpc>
              <a:spcBef>
                <a:spcPct val="20000"/>
              </a:spcBef>
            </a:pPr>
            <a:r>
              <a:rPr lang="ru-RU" sz="23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формировании </a:t>
            </a:r>
            <a:r>
              <a:rPr lang="ru-RU" sz="23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личности писателя огромную </a:t>
            </a:r>
            <a:r>
              <a:rPr lang="ru-RU" sz="23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сыграла </a:t>
            </a:r>
            <a:r>
              <a:rPr lang="ru-RU" sz="23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мама. </a:t>
            </a:r>
            <a:r>
              <a:rPr lang="ru-RU" sz="23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с ней он ходил в лес, приносил оттуда различные интересные растения, превращая затем небольшой сад у дома в настоящее чудо. </a:t>
            </a:r>
            <a:endParaRPr lang="ru-RU" sz="2300" b="1" spc="150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lnSpc>
                <a:spcPct val="80000"/>
              </a:lnSpc>
              <a:spcBef>
                <a:spcPct val="20000"/>
              </a:spcBef>
            </a:pPr>
            <a:r>
              <a:rPr lang="ru-RU" sz="23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3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разных животных перебывало в их деревенском доме! А хотелось еще и еще — ну, хотя бы жирафа или тапира</a:t>
            </a:r>
            <a:r>
              <a:rPr lang="ru-RU" sz="23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3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Евгений Иванович иллюстрировал книги других писателей.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из работ художника были иллюстрации к "Деткам в клетке" Маршака. За нее он получил Золотую медаль на международной выставке детской книги в Лейпциге. </a:t>
            </a:r>
          </a:p>
          <a:p>
            <a:pPr lvl="0" indent="457200">
              <a:lnSpc>
                <a:spcPct val="80000"/>
              </a:lnSpc>
              <a:spcBef>
                <a:spcPct val="20000"/>
              </a:spcBef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1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F:\2017_04_27\2017_04_27\экол.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624"/>
            <a:ext cx="2906296" cy="37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2017_04_27\2017_04_27\экол.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8" y="1484784"/>
            <a:ext cx="3067237" cy="35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2017_04_27\2017_04_27\экол.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"/>
          <a:stretch/>
        </p:blipFill>
        <p:spPr bwMode="auto">
          <a:xfrm>
            <a:off x="6156176" y="2813618"/>
            <a:ext cx="2870815" cy="39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552" y="5085184"/>
            <a:ext cx="544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 Вот они какие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/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СПб. : Акварель , 2013. – 24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68275"/>
            <a:ext cx="56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 Епифан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рассказы  /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Москва : Малыш,1988. – 16 с. : ил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023029"/>
            <a:ext cx="598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 Моя первая зоология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/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Москва : Детская литература, 1971. – 71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55" y="2197273"/>
            <a:ext cx="3499495" cy="466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" y="-35035"/>
            <a:ext cx="3417375" cy="44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5035"/>
            <a:ext cx="4921369" cy="299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770" y="260648"/>
            <a:ext cx="5647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Иллюстрации Евгения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419.photobucket.com/albums/pp278/1_9_6_3_1/1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" y="1"/>
            <a:ext cx="2985463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60648"/>
            <a:ext cx="5732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Вера Васильевна Чаплина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(1908 – 1994 г.)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460978"/>
            <a:ext cx="60841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Вера в Москве ходила в зоопарк и в кружок юных биологов. Кружком руководил профессор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Мантейфель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Вера вела научную работу, выкармливала животных и организовала площадку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молодняка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Это было новаторством, эксперимент воспитания на одной площадке детёнышей разных животных вызывал огромный интерес зрителей. Чаплина отдала работе в зоопарке более 30 лет. В 1937 году она стала заведующей секцией хищников. </a:t>
            </a:r>
          </a:p>
        </p:txBody>
      </p:sp>
    </p:spTree>
    <p:extLst>
      <p:ext uri="{BB962C8B-B14F-4D97-AF65-F5344CB8AC3E}">
        <p14:creationId xmlns:p14="http://schemas.microsoft.com/office/powerpoint/2010/main" val="17200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_04_27\2017_04_27\экол.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" y="188640"/>
            <a:ext cx="28626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7_04_27\2017_04_27\экол.11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36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7" y="2508051"/>
            <a:ext cx="2843809" cy="41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2017_04_27\2017_04_27\экол.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7"/>
          <a:stretch/>
        </p:blipFill>
        <p:spPr bwMode="auto">
          <a:xfrm>
            <a:off x="3038500" y="1126828"/>
            <a:ext cx="3061929" cy="41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886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Чаплина, В. Фомка - белый медвежонок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/ В. Чаплина. – Москва : Детская литература, 1991. – 256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021288"/>
            <a:ext cx="584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Чаплина, В. Питомцы зоопарка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/ В. Чаплина. – Москва : Стрекоза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пресс, 2004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- 62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93" y="4077072"/>
            <a:ext cx="2832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Чаплина, В. Птицы в нашем лесу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/ В. Чаплина. - Москва : Малыш, 1984. - 10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83" y="188640"/>
            <a:ext cx="877703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читатели!!!</a:t>
            </a:r>
          </a:p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представленные в презентации книги вы сможете найти у нас в Центральной детской библиотеке по адресу: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Никель, ул. Мира, д.22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ел. 5- 08-37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ыставка действует с 24 апреля по 19 мая 2017 года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Спрашивайте книги этих и других писателей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зале семейного чтения.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429000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Г.А. Денисенко,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иблиотекарь сектора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«Читальный зал»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Ответственная за выпуск: Пирогова Е.А.,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зам. директора по работе с детьми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19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300" normalizeH="0" baseline="0" noProof="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Книги о природе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всякая книга способна повлиять на человека. Одно из самых важных условий благотворного влияния - прочитать произведение вовремя. Знакомство с книгами о природе обычно начинается в старшем дошкольном возрасте. Мы хотим представить великолепный мир животных и растений через знакомство с книгами знаменитых питателей-натуралистов,  художников-анималистов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300" normalizeH="0" baseline="0" noProof="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5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tagent.ru/img/upload/avtor/p008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060"/>
            <a:ext cx="2699792" cy="41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8161" y="297177"/>
            <a:ext cx="6403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Игорь Иванович Акимушкин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(1929- 1993 г.)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2800" y="1700808"/>
            <a:ext cx="6101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Для малышей Игорь Иванович написал целый ряд книжек, используя приемы, которые характерны для сказок и путешествий. Это: «Жила-была белка», «Жил-был бобр», «Жил-был ежик», «Животные-строители», «Кто без крыльев летает?», «Разные звери», «Чем кролик на зайца не похож»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70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21364" y="33265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Акимушкин, И. В мире животных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рассказы / И. Акимушкин. - Москва : «Малыш», 1982. – 87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168" y="5818038"/>
            <a:ext cx="407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Акимушкин,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 Жил 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ежик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/ И. Акимушкин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Москва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«Малыш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1984. - 10 с.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ил.</a:t>
            </a:r>
          </a:p>
        </p:txBody>
      </p:sp>
      <p:pic>
        <p:nvPicPr>
          <p:cNvPr id="1026" name="Picture 2" descr="F:\2017_04_27\2017_04_27\экол.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44664"/>
            <a:ext cx="2801952" cy="36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17_04_27\2017_04_27\экол.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9" y="1783149"/>
            <a:ext cx="2820135" cy="36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50" y="4221088"/>
            <a:ext cx="327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Акимушкин, И. Жил был волк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/ И. Акимушкин.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«Малыш», 1990. - 10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етская\Desktop\2017_04_27\2017_04_27\экол.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3" y="145033"/>
            <a:ext cx="292974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2877357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0645" y="310600"/>
            <a:ext cx="65038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Виталий Валентинович Бианки</a:t>
            </a:r>
          </a:p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(1894 – 1956 г.)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6894" y="1571822"/>
            <a:ext cx="63471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Бианки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основоположник природоведческой культуры для детей. Он автор многих детских книг о животных и птицах северной полосы России. Им было написано свыше 30 замечательных сказок о природе, среди которых такие известные произведения, как "Первая охота" , "Как </a:t>
            </a:r>
            <a:r>
              <a:rPr lang="ru-RU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домой спешил" ,"Сказки зверолова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”, ‘’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чем поет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многие другие. По некоторым из сказок сняты мультфильмы.  </a:t>
            </a:r>
          </a:p>
        </p:txBody>
      </p:sp>
    </p:spTree>
    <p:extLst>
      <p:ext uri="{BB962C8B-B14F-4D97-AF65-F5344CB8AC3E}">
        <p14:creationId xmlns:p14="http://schemas.microsoft.com/office/powerpoint/2010/main" val="41698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_04_27\2017_04_27\экол.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" y="72008"/>
            <a:ext cx="297745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7_04_27\2017_04_27\экол.1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4589"/>
            <a:ext cx="2995476" cy="40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2017_04_27\2017_04_27\экол.1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22" y="1220183"/>
            <a:ext cx="2808312" cy="37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522" y="274787"/>
            <a:ext cx="60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Бианки, В. Птичьи разговоры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/В. Бианки.- СПб.: Акварель, 2013. - 16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Бианки,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сказка/ В. Бианки. - СПб.: Акварель, 2013. - 16 с.: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989" y="6095037"/>
            <a:ext cx="540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Бианки, В. Хвосты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Сказка/ В. Бианки. – СПб. : Акварель, 2013. - 16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717540" cy="38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2617" y="-161"/>
            <a:ext cx="6588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Иван Сергеевич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Соколов – Микитов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(1892 – 1975 г.)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7541" y="1780731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«Неправильно считать, что природу должны знать только те, кто ее изучает — биологи, ботаники или географы. Знание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природы,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и близость к ней обогащают жизнь любого человека независимо от рода его занятий. Человек, знающий и любящий природу, счастливее уже потому, что наделен этим чувством и избавлен от скуки — ведь жизнь природы многообразна, неповторима ото дня ко дню, и достаточно ему выехать за черту города, чтобы найти для себя что-то новое к тому, что он знал раньше». </a:t>
            </a:r>
          </a:p>
        </p:txBody>
      </p:sp>
    </p:spTree>
    <p:extLst>
      <p:ext uri="{BB962C8B-B14F-4D97-AF65-F5344CB8AC3E}">
        <p14:creationId xmlns:p14="http://schemas.microsoft.com/office/powerpoint/2010/main" val="3712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17_04_27\2017_04_27\экол.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" y="88056"/>
            <a:ext cx="3061057" cy="40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2017_04_27\2017_04_27\экол.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49108"/>
            <a:ext cx="293419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017_04_27\2017_04_27\экол.1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174231"/>
            <a:ext cx="2880320" cy="36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Соколов-Микитов, И. Год в лесу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/ И. Соколов-Микитов. - Москва : Детская литература., 1980. – 96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5890046"/>
            <a:ext cx="460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Соколов-Микитов,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лес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рассказы / И. Соколов-Микитов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Детская литература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1971.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68" y="4821316"/>
            <a:ext cx="485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Соколов-Микитов,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Лесные картинки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/ И. Соколов-Микитов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: Советская Россия., 1989. – 48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ил.</a:t>
            </a:r>
          </a:p>
        </p:txBody>
      </p:sp>
    </p:spTree>
    <p:extLst>
      <p:ext uri="{BB962C8B-B14F-4D97-AF65-F5344CB8AC3E}">
        <p14:creationId xmlns:p14="http://schemas.microsoft.com/office/powerpoint/2010/main" val="5391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"/>
            <a:ext cx="2627784" cy="37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496" y="19658"/>
            <a:ext cx="6444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Константин Георгиевич      Паустовский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(1892 – 1668 г.)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8640" y="2060848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«Сказку писать… так же трудно, как передать словами слабый запах травы. Сказку пишешь почти не дыша – чтобы не сдуть тончайшую пыльцу, которой она покрыта»</a:t>
            </a:r>
            <a:r>
              <a:rPr lang="ru-RU" sz="3200" b="1" i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5528db48af7298c12c295833f6d930a6f46b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362</TotalTime>
  <Words>1127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Zal</dc:creator>
  <cp:lastModifiedBy>методический ЦДБ</cp:lastModifiedBy>
  <cp:revision>42</cp:revision>
  <dcterms:created xsi:type="dcterms:W3CDTF">2017-04-25T12:50:58Z</dcterms:created>
  <dcterms:modified xsi:type="dcterms:W3CDTF">2017-05-05T07:56:08Z</dcterms:modified>
</cp:coreProperties>
</file>