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71" r:id="rId3"/>
    <p:sldId id="257" r:id="rId4"/>
    <p:sldId id="267" r:id="rId5"/>
    <p:sldId id="265" r:id="rId6"/>
    <p:sldId id="266" r:id="rId7"/>
    <p:sldId id="268" r:id="rId8"/>
    <p:sldId id="269" r:id="rId9"/>
    <p:sldId id="270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94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Tm="40010"/>
    </mc:Choice>
    <mc:Fallback>
      <p:transition spd="slow" advTm="4001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3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Tm="40010"/>
    </mc:Choice>
    <mc:Fallback>
      <p:transition spd="slow" advTm="4001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53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Tm="40010"/>
    </mc:Choice>
    <mc:Fallback>
      <p:transition spd="slow" advTm="4001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8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Tm="40010"/>
    </mc:Choice>
    <mc:Fallback>
      <p:transition spd="slow" advTm="4001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688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Tm="40010"/>
    </mc:Choice>
    <mc:Fallback>
      <p:transition spd="slow" advTm="4001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853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Tm="40010"/>
    </mc:Choice>
    <mc:Fallback>
      <p:transition spd="slow" advTm="4001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34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Tm="40010"/>
    </mc:Choice>
    <mc:Fallback>
      <p:transition spd="slow" advTm="4001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25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Tm="40010"/>
    </mc:Choice>
    <mc:Fallback>
      <p:transition spd="slow" advTm="4001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89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Tm="40010"/>
    </mc:Choice>
    <mc:Fallback>
      <p:transition spd="slow" advTm="4001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49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Tm="40010"/>
    </mc:Choice>
    <mc:Fallback>
      <p:transition spd="slow" advTm="4001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54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Tm="40010"/>
    </mc:Choice>
    <mc:Fallback>
      <p:transition spd="slow" advTm="4001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72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>
    <mc:Choice xmlns:p14="http://schemas.microsoft.com/office/powerpoint/2010/main" Requires="p14">
      <p:transition spd="slow" p14:dur="12750" advTm="40010"/>
    </mc:Choice>
    <mc:Fallback>
      <p:transition spd="slow" advTm="4001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slide" Target="slide4.xml"/><Relationship Id="rId4" Type="http://schemas.openxmlformats.org/officeDocument/2006/relationships/slide" Target="slide5.xml"/><Relationship Id="rId9" Type="http://schemas.openxmlformats.org/officeDocument/2006/relationships/image" Target="../media/image6.png"/><Relationship Id="rId1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11.jpe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</a:rPr>
              <a:t>         </a:t>
            </a:r>
            <a:r>
              <a:rPr lang="ru-RU" sz="66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Город Юности</a:t>
            </a:r>
            <a:endParaRPr lang="ru-RU" sz="6600" dirty="0">
              <a:ln>
                <a:solidFill>
                  <a:srgbClr val="FFFF00"/>
                </a:solidFill>
              </a:ln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83568" y="47251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594012" y="4884014"/>
            <a:ext cx="640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к</a:t>
            </a:r>
            <a:r>
              <a:rPr lang="ru-RU" sz="28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ниги, посвященные городу Заполярный</a:t>
            </a:r>
            <a:endParaRPr lang="ru-RU" sz="2800" dirty="0">
              <a:ln>
                <a:solidFill>
                  <a:srgbClr val="FFFF00"/>
                </a:solidFill>
              </a:ln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041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-171400"/>
            <a:ext cx="8712968" cy="2376264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</a:rPr>
              <a:t> </a:t>
            </a:r>
            <a:r>
              <a:rPr lang="ru-RU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Книги доступны в </a:t>
            </a:r>
            <a:br>
              <a:rPr lang="ru-RU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ru-RU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городской библиотеке-филиале </a:t>
            </a:r>
            <a:r>
              <a:rPr lang="ru-RU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№ </a:t>
            </a:r>
            <a:r>
              <a:rPr lang="ru-RU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1,</a:t>
            </a:r>
            <a:br>
              <a:rPr lang="ru-RU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ru-RU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г. Заполярный, ул. Ленина, 22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83568" y="47251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339752" y="4884014"/>
            <a:ext cx="64087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МБКПУ «Печенгское МБО», </a:t>
            </a:r>
          </a:p>
          <a:p>
            <a:pPr algn="r"/>
            <a:r>
              <a:rPr lang="ru-RU" sz="2000" dirty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б</a:t>
            </a:r>
            <a:r>
              <a:rPr lang="ru-RU" sz="2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иблиотека-филиал №1,</a:t>
            </a:r>
          </a:p>
          <a:p>
            <a:pPr algn="r"/>
            <a:r>
              <a:rPr lang="ru-RU" sz="2000" dirty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с</a:t>
            </a:r>
            <a:r>
              <a:rPr lang="ru-RU" sz="2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ектор «Абонемент», </a:t>
            </a:r>
          </a:p>
          <a:p>
            <a:pPr algn="r"/>
            <a:r>
              <a:rPr lang="ru-RU" sz="2000" dirty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в</a:t>
            </a:r>
            <a:r>
              <a:rPr lang="ru-RU" sz="2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едущий библиотекарь</a:t>
            </a:r>
          </a:p>
          <a:p>
            <a:pPr algn="r"/>
            <a:r>
              <a:rPr lang="ru-RU" sz="2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Васильева А.А</a:t>
            </a:r>
            <a:r>
              <a:rPr lang="ru-RU" sz="28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.</a:t>
            </a:r>
            <a:endParaRPr lang="ru-RU" sz="2800" dirty="0">
              <a:ln>
                <a:solidFill>
                  <a:srgbClr val="FFFF00"/>
                </a:solidFill>
              </a:ln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20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  <a:hlinkHover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5" t="15181" r="17931" b="14719"/>
          <a:stretch/>
        </p:blipFill>
        <p:spPr>
          <a:xfrm>
            <a:off x="36276" y="29094"/>
            <a:ext cx="274983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2520000" cy="355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56" y="1399108"/>
            <a:ext cx="2806284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094"/>
            <a:ext cx="2520000" cy="322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6" y="2780928"/>
            <a:ext cx="2520000" cy="387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433" y="2859548"/>
            <a:ext cx="2520000" cy="379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33" y="2808658"/>
            <a:ext cx="25241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19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t="3324" r="3964"/>
          <a:stretch/>
        </p:blipFill>
        <p:spPr>
          <a:xfrm>
            <a:off x="3851920" y="188640"/>
            <a:ext cx="423096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7544" y="429309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>... </a:t>
            </a:r>
            <a:r>
              <a:rPr lang="ru-RU" sz="1200" dirty="0">
                <a:latin typeface="Comic Sans MS" panose="030F0702030302020204" pitchFamily="66" charset="0"/>
              </a:rPr>
              <a:t>и возникают города [Текст] </a:t>
            </a:r>
            <a:r>
              <a:rPr lang="ru-RU" sz="1200" dirty="0" smtClean="0">
                <a:latin typeface="Comic Sans MS" panose="030F0702030302020204" pitchFamily="66" charset="0"/>
              </a:rPr>
              <a:t>: [</a:t>
            </a:r>
            <a:r>
              <a:rPr lang="ru-RU" sz="1200" dirty="0">
                <a:latin typeface="Comic Sans MS" panose="030F0702030302020204" pitchFamily="66" charset="0"/>
              </a:rPr>
              <a:t>Сборник статей]. - Москва : Сов. Россия, 1967. - 151 с., 8 л. ил. : ил.; 21 см.</a:t>
            </a:r>
          </a:p>
          <a:p>
            <a:pPr algn="ctr"/>
            <a:r>
              <a:rPr lang="ru-RU" sz="1200" dirty="0">
                <a:latin typeface="Comic Sans MS" panose="030F0702030302020204" pitchFamily="66" charset="0"/>
              </a:rPr>
              <a:t>На обороте </a:t>
            </a:r>
            <a:r>
              <a:rPr lang="ru-RU" sz="1200" dirty="0" err="1">
                <a:latin typeface="Comic Sans MS" panose="030F0702030302020204" pitchFamily="66" charset="0"/>
              </a:rPr>
              <a:t>тит</a:t>
            </a:r>
            <a:r>
              <a:rPr lang="ru-RU" sz="1200" dirty="0">
                <a:latin typeface="Comic Sans MS" panose="030F0702030302020204" pitchFamily="66" charset="0"/>
              </a:rPr>
              <a:t>. л. сост.: А. С. </a:t>
            </a:r>
            <a:r>
              <a:rPr lang="ru-RU" sz="1200" dirty="0" err="1">
                <a:latin typeface="Comic Sans MS" panose="030F0702030302020204" pitchFamily="66" charset="0"/>
              </a:rPr>
              <a:t>Будаев</a:t>
            </a:r>
            <a:endParaRPr lang="ru-RU" sz="12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1879" y="3897018"/>
            <a:ext cx="51125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«Есть в этом крае город, который так и называется – Заполярный. Он возникает в тундре внезапно, как северное чудо. Бежит себе дорога мимо белесо-голубых прохладных озер, кружит по бесчисленным сопкам, вокруг только эти озёра да сопки. И вдруг- многоэтажные жилые дома, широкие асфальтированные улицы, отливающие солнцем витрины магазинов, густой лес телевизионных антенн. »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14257" r="17099" b="13928"/>
          <a:stretch/>
        </p:blipFill>
        <p:spPr>
          <a:xfrm>
            <a:off x="431680" y="116632"/>
            <a:ext cx="2520000" cy="389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5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298356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>Потемкин</a:t>
            </a:r>
            <a:r>
              <a:rPr lang="ru-RU" sz="1200" dirty="0">
                <a:latin typeface="Comic Sans MS" panose="030F0702030302020204" pitchFamily="66" charset="0"/>
              </a:rPr>
              <a:t>, Леонид Алексеевич.</a:t>
            </a:r>
          </a:p>
          <a:p>
            <a:pPr algn="ctr"/>
            <a:r>
              <a:rPr lang="ru-RU" sz="1200" dirty="0">
                <a:latin typeface="Comic Sans MS" panose="030F0702030302020204" pitchFamily="66" charset="0"/>
              </a:rPr>
              <a:t>У северной границы [Текст] : Печенга советская. - Мурманск : Кн. изд-во, 1965. - 303 с. : ил.; 21 см.</a:t>
            </a:r>
          </a:p>
        </p:txBody>
      </p:sp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2330" r="29901"/>
          <a:stretch/>
        </p:blipFill>
        <p:spPr>
          <a:xfrm>
            <a:off x="431680" y="188640"/>
            <a:ext cx="2520000" cy="377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3728" r="2474"/>
          <a:stretch/>
        </p:blipFill>
        <p:spPr>
          <a:xfrm>
            <a:off x="3059832" y="260648"/>
            <a:ext cx="3328938" cy="2448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626" r="1584"/>
          <a:stretch/>
        </p:blipFill>
        <p:spPr>
          <a:xfrm>
            <a:off x="5580112" y="2096828"/>
            <a:ext cx="3399103" cy="2556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75856" y="4653136"/>
            <a:ext cx="52565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«Поезд идет по тундре. Мелькнет за окном вагона линейно-путевая усадьба, и снова на несколько километров вокруг сопки да болота. Глаз уже начинает привыкать к этому однообразию, и вдруг вдали появляется множество огней, целые россыпи света. Город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r>
              <a:rPr lang="ru-RU" dirty="0" smtClean="0">
                <a:latin typeface="Comic Sans MS" panose="030F0702030302020204" pitchFamily="66" charset="0"/>
              </a:rPr>
              <a:t> Да, новый город в тундре.»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2" t="2208" r="25644"/>
          <a:stretch/>
        </p:blipFill>
        <p:spPr>
          <a:xfrm>
            <a:off x="323528" y="188640"/>
            <a:ext cx="3059229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32962" y="4581128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latin typeface="Comic Sans MS" panose="030F0702030302020204" pitchFamily="66" charset="0"/>
              </a:rPr>
              <a:t>Мурман</a:t>
            </a:r>
            <a:r>
              <a:rPr lang="ru-RU" sz="1200" dirty="0" smtClean="0">
                <a:latin typeface="Comic Sans MS" panose="030F0702030302020204" pitchFamily="66" charset="0"/>
              </a:rPr>
              <a:t>-край </a:t>
            </a:r>
            <a:r>
              <a:rPr lang="ru-RU" sz="1200" dirty="0">
                <a:latin typeface="Comic Sans MS" panose="030F0702030302020204" pitchFamily="66" charset="0"/>
              </a:rPr>
              <a:t>российский : [Сборник / Сост. В. </a:t>
            </a:r>
            <a:r>
              <a:rPr lang="ru-RU" sz="1200" dirty="0" err="1">
                <a:latin typeface="Comic Sans MS" panose="030F0702030302020204" pitchFamily="66" charset="0"/>
              </a:rPr>
              <a:t>Сорокажердьев</a:t>
            </a:r>
            <a:r>
              <a:rPr lang="ru-RU" sz="1200" dirty="0">
                <a:latin typeface="Comic Sans MS" panose="030F0702030302020204" pitchFamily="66" charset="0"/>
              </a:rPr>
              <a:t>; Предисл. В. Н. Птицына]. - М. : Современник, 1985. - 479 с. : ил., 24 л. ил.; 21 см. - (Сердце России).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 r="6551"/>
          <a:stretch/>
        </p:blipFill>
        <p:spPr>
          <a:xfrm rot="16200000">
            <a:off x="4412992" y="-300424"/>
            <a:ext cx="3197856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885434" y="3861048"/>
            <a:ext cx="45365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«… Город выныривает из-за сопки неожиданно. Сразу. Весь. Стоит он на возвышенности, на перекрестке ветров, просматривается как на ладони. Очередной изгиб дороги – он пропадает, но не надолго. При въезде в него на фронтоне одного из домов громадные буквы свидетельствуют, что Заполярный основан в 1956 году.»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0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3" t="15842" r="20697" b="12739"/>
          <a:stretch/>
        </p:blipFill>
        <p:spPr>
          <a:xfrm>
            <a:off x="672170" y="207277"/>
            <a:ext cx="2802809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4143" r="8317"/>
          <a:stretch/>
        </p:blipFill>
        <p:spPr>
          <a:xfrm>
            <a:off x="4067944" y="188640"/>
            <a:ext cx="4320000" cy="345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3355" y="4784485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latin typeface="Comic Sans MS" panose="030F0702030302020204" pitchFamily="66" charset="0"/>
              </a:rPr>
              <a:t>Чиркова</a:t>
            </a:r>
            <a:r>
              <a:rPr lang="ru-RU" sz="1200" dirty="0">
                <a:latin typeface="Comic Sans MS" panose="030F0702030302020204" pitchFamily="66" charset="0"/>
              </a:rPr>
              <a:t>, Зинаида </a:t>
            </a:r>
            <a:r>
              <a:rPr lang="ru-RU" sz="1200" dirty="0" smtClean="0">
                <a:latin typeface="Comic Sans MS" panose="030F0702030302020204" pitchFamily="66" charset="0"/>
              </a:rPr>
              <a:t>Кирилловна.</a:t>
            </a:r>
            <a:endParaRPr lang="ru-RU" sz="1200" dirty="0">
              <a:latin typeface="Comic Sans MS" panose="030F0702030302020204" pitchFamily="66" charset="0"/>
            </a:endParaRPr>
          </a:p>
          <a:p>
            <a:pPr algn="ctr"/>
            <a:r>
              <a:rPr lang="ru-RU" sz="1200" dirty="0">
                <a:latin typeface="Comic Sans MS" panose="030F0702030302020204" pitchFamily="66" charset="0"/>
              </a:rPr>
              <a:t>Смертью таких не взять... [Текст] : [Очерки]. - Мурманск : Кн. изд-во, 1965. - 93 с. : ил.; 20 см. - (Имя, подаренное людям).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3968" y="4233316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«Город, словно белый корабль, собравшийся в дальнее плавание, - он рвется к небу, он весь устремлен в будущее. И у него действительно впереди большая дорога – вперед и выше.»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28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r="24455"/>
          <a:stretch/>
        </p:blipFill>
        <p:spPr>
          <a:xfrm>
            <a:off x="323528" y="116632"/>
            <a:ext cx="3487317" cy="4464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27584" y="4725144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>Мальков</a:t>
            </a:r>
            <a:r>
              <a:rPr lang="ru-RU" sz="1200" dirty="0">
                <a:latin typeface="Comic Sans MS" panose="030F0702030302020204" pitchFamily="66" charset="0"/>
              </a:rPr>
              <a:t>, Виталий Алексеевич.</a:t>
            </a:r>
          </a:p>
          <a:p>
            <a:pPr algn="ctr"/>
            <a:r>
              <a:rPr lang="ru-RU" sz="1200" dirty="0">
                <a:latin typeface="Comic Sans MS" panose="030F0702030302020204" pitchFamily="66" charset="0"/>
              </a:rPr>
              <a:t>Северное сияние [Текст] : Повесть о смелых и стойких людях, которые живут и трудятся за Полярным кругом : [О Герое Соц. Труда В.П. Серикове и его бригаде : Для ст. возраста] / Виталий Мальков. - Москва : Дет. лит., 1977. - 110 с. : ил.; 22 см. - (Герои нашего времени).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6672"/>
            <a:ext cx="4523358" cy="32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9952" y="4437112"/>
            <a:ext cx="4608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«Заполярный уже становился городом. Теперь ему требовались не только предприятия и жилье, но и кинотеатры, клубы, рестораны. Бригаде Серикова поручили строить кинотеатр «Юность», которого так ждали жители только что родившегося города.»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78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5" t="1655" r="28713"/>
          <a:stretch/>
        </p:blipFill>
        <p:spPr>
          <a:xfrm>
            <a:off x="135801" y="116632"/>
            <a:ext cx="2865944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51520" y="4797152"/>
            <a:ext cx="2750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latin typeface="Comic Sans MS" panose="030F0702030302020204" pitchFamily="66" charset="0"/>
              </a:rPr>
              <a:t>Златогоров</a:t>
            </a:r>
            <a:r>
              <a:rPr lang="ru-RU" sz="1200" dirty="0">
                <a:latin typeface="Comic Sans MS" panose="030F0702030302020204" pitchFamily="66" charset="0"/>
              </a:rPr>
              <a:t>, Михаил Лейбович.</a:t>
            </a:r>
          </a:p>
          <a:p>
            <a:pPr algn="ctr"/>
            <a:r>
              <a:rPr lang="ru-RU" sz="1200" dirty="0">
                <a:latin typeface="Comic Sans MS" panose="030F0702030302020204" pitchFamily="66" charset="0"/>
              </a:rPr>
              <a:t>Вышли в жизнь романтики [Текст] ; Море слабых не любит : Повести. - Москва : Сов. писатель, 1961. - 317 с. : ил.; 21 см.</a:t>
            </a:r>
          </a:p>
          <a:p>
            <a:pPr algn="ctr"/>
            <a:r>
              <a:rPr lang="ru-RU" sz="1200" dirty="0">
                <a:latin typeface="Comic Sans MS" panose="030F0702030302020204" pitchFamily="66" charset="0"/>
              </a:rPr>
              <a:t>Молодежь в СССР (х. л.)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11749" r="25672" b="17492"/>
          <a:stretch/>
        </p:blipFill>
        <p:spPr>
          <a:xfrm>
            <a:off x="3347864" y="112450"/>
            <a:ext cx="2820894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44" y="1988840"/>
            <a:ext cx="3901118" cy="2237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01745" y="4444501"/>
            <a:ext cx="6339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dirty="0" smtClean="0">
                <a:latin typeface="Comic Sans MS" panose="030F0702030302020204" pitchFamily="66" charset="0"/>
              </a:rPr>
              <a:t>В </a:t>
            </a:r>
            <a:r>
              <a:rPr lang="ru-RU" dirty="0">
                <a:latin typeface="Comic Sans MS" panose="030F0702030302020204" pitchFamily="66" charset="0"/>
              </a:rPr>
              <a:t>этот вечер под брезентовыми крышами, па самодельных деревянных столах, поставленных на попа чемоданах или 'Просто на книге, подпираемой коленом, писались письма родным и товарищам, и почти все они заканчивались такой фразой: «Теперь пишите мне по адресу: Мурманская область, поселок Буранный». Последнее слово выводили крупными буквами и подчеркивали волнистой чертой</a:t>
            </a:r>
            <a:r>
              <a:rPr lang="ru-RU" dirty="0" smtClean="0">
                <a:latin typeface="Comic Sans MS" panose="030F0702030302020204" pitchFamily="66" charset="0"/>
              </a:rPr>
              <a:t>.» 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60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t="3314" r="28119"/>
          <a:stretch/>
        </p:blipFill>
        <p:spPr>
          <a:xfrm>
            <a:off x="251520" y="365150"/>
            <a:ext cx="2908936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t="11749" r="27883" b="14983"/>
          <a:stretch/>
        </p:blipFill>
        <p:spPr>
          <a:xfrm>
            <a:off x="3491880" y="271635"/>
            <a:ext cx="267762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2" t="11430" r="2713" b="56019"/>
          <a:stretch/>
        </p:blipFill>
        <p:spPr>
          <a:xfrm>
            <a:off x="5457132" y="2060848"/>
            <a:ext cx="369663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23528" y="5013176"/>
            <a:ext cx="2836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latin typeface="Comic Sans MS" panose="030F0702030302020204" pitchFamily="66" charset="0"/>
              </a:rPr>
              <a:t>Златогоров</a:t>
            </a:r>
            <a:r>
              <a:rPr lang="ru-RU" sz="1200" dirty="0">
                <a:latin typeface="Comic Sans MS" panose="030F0702030302020204" pitchFamily="66" charset="0"/>
              </a:rPr>
              <a:t>, Михаил Лейбович.</a:t>
            </a:r>
          </a:p>
          <a:p>
            <a:pPr algn="ctr"/>
            <a:r>
              <a:rPr lang="ru-RU" sz="1200" dirty="0">
                <a:latin typeface="Comic Sans MS" panose="030F0702030302020204" pitchFamily="66" charset="0"/>
              </a:rPr>
              <a:t>Перекресток ветров [Текст] : Повесть / [Ил.: С. Куприянов]. - [Москва] : Мол. гвардия, 1964. - 191 с. : ил.; 21 см.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5896" y="5013176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«ГАЗЕТНАЯ ХРОНИКА: «Поселок Буранный в Заполярье преобразован в город районного подчинения. В этом районе Крайнего Севера, за 69-й параллелью, до мая 1963 года городов не было»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5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75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2.1|1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</TotalTime>
  <Words>708</Words>
  <Application>Microsoft Office PowerPoint</Application>
  <PresentationFormat>Экран (4:3)</PresentationFormat>
  <Paragraphs>29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        Город Юности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Книги доступны в  городской библиотеке-филиале № 1, г. Заполярный, ул. Ленина, 22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 Юности</dc:title>
  <dc:creator>Библиотека</dc:creator>
  <cp:lastModifiedBy>Acer</cp:lastModifiedBy>
  <cp:revision>23</cp:revision>
  <dcterms:created xsi:type="dcterms:W3CDTF">2016-03-28T15:56:13Z</dcterms:created>
  <dcterms:modified xsi:type="dcterms:W3CDTF">2016-04-04T14:53:48Z</dcterms:modified>
</cp:coreProperties>
</file>